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5" r:id="rId9"/>
    <p:sldId id="264" r:id="rId10"/>
    <p:sldId id="266" r:id="rId11"/>
    <p:sldId id="2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78F333-9C76-450B-920F-1E431DE78CB3}"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F0C40-66D5-4F81-97F1-E6DEB7704C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8F333-9C76-450B-920F-1E431DE78CB3}"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F0C40-66D5-4F81-97F1-E6DEB7704C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8F333-9C76-450B-920F-1E431DE78CB3}"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F0C40-66D5-4F81-97F1-E6DEB7704C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8F333-9C76-450B-920F-1E431DE78CB3}"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F0C40-66D5-4F81-97F1-E6DEB7704C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78F333-9C76-450B-920F-1E431DE78CB3}"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F0C40-66D5-4F81-97F1-E6DEB7704C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78F333-9C76-450B-920F-1E431DE78CB3}" type="datetimeFigureOut">
              <a:rPr lang="en-US" smtClean="0"/>
              <a:pPr/>
              <a:t>5/20/2011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F0C40-66D5-4F81-97F1-E6DEB7704C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78F333-9C76-450B-920F-1E431DE78CB3}" type="datetimeFigureOut">
              <a:rPr lang="en-US" smtClean="0"/>
              <a:pPr/>
              <a:t>5/20/2011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EF0C40-66D5-4F81-97F1-E6DEB7704C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8F333-9C76-450B-920F-1E431DE78CB3}" type="datetimeFigureOut">
              <a:rPr lang="en-US" smtClean="0"/>
              <a:pPr/>
              <a:t>5/20/2011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F0C40-66D5-4F81-97F1-E6DEB7704C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8F333-9C76-450B-920F-1E431DE78CB3}" type="datetimeFigureOut">
              <a:rPr lang="en-US" smtClean="0"/>
              <a:pPr/>
              <a:t>5/20/2011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EF0C40-66D5-4F81-97F1-E6DEB7704C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8F333-9C76-450B-920F-1E431DE78CB3}" type="datetimeFigureOut">
              <a:rPr lang="en-US" smtClean="0"/>
              <a:pPr/>
              <a:t>5/20/2011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F0C40-66D5-4F81-97F1-E6DEB7704C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8F333-9C76-450B-920F-1E431DE78CB3}" type="datetimeFigureOut">
              <a:rPr lang="en-US" smtClean="0"/>
              <a:pPr/>
              <a:t>5/20/2011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F0C40-66D5-4F81-97F1-E6DEB7704C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8F333-9C76-450B-920F-1E431DE78CB3}" type="datetimeFigureOut">
              <a:rPr lang="en-US" smtClean="0"/>
              <a:pPr/>
              <a:t>5/20/2011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F0C40-66D5-4F81-97F1-E6DEB7704C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latin typeface="Berlin Sans FB Demi" pitchFamily="34" charset="0"/>
              </a:rPr>
              <a:t>Carmen Lomas Garza</a:t>
            </a:r>
            <a:endParaRPr lang="en-US" sz="6000" dirty="0">
              <a:latin typeface="Berlin Sans FB Demi" pitchFamily="34" charset="0"/>
            </a:endParaRPr>
          </a:p>
        </p:txBody>
      </p:sp>
      <p:sp>
        <p:nvSpPr>
          <p:cNvPr id="3" name="Subtitle 2"/>
          <p:cNvSpPr>
            <a:spLocks noGrp="1"/>
          </p:cNvSpPr>
          <p:nvPr>
            <p:ph type="subTitle" idx="1"/>
          </p:nvPr>
        </p:nvSpPr>
        <p:spPr/>
        <p:txBody>
          <a:bodyPr/>
          <a:lstStyle/>
          <a:p>
            <a:r>
              <a:rPr lang="en-US" dirty="0" err="1" smtClean="0">
                <a:solidFill>
                  <a:schemeClr val="tx1"/>
                </a:solidFill>
              </a:rPr>
              <a:t>Chicana</a:t>
            </a:r>
            <a:r>
              <a:rPr lang="en-US" dirty="0" smtClean="0">
                <a:solidFill>
                  <a:schemeClr val="tx1"/>
                </a:solidFill>
              </a:rPr>
              <a:t> Art</a:t>
            </a:r>
            <a:endParaRPr lang="en-US" dirty="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chicano.ucla.edu/siteart/A_Ver_brochure_22.jpg"/>
          <p:cNvPicPr>
            <a:picLocks noChangeAspect="1" noChangeArrowheads="1"/>
          </p:cNvPicPr>
          <p:nvPr/>
        </p:nvPicPr>
        <p:blipFill>
          <a:blip r:embed="rId2" cstate="print"/>
          <a:srcRect/>
          <a:stretch>
            <a:fillRect/>
          </a:stretch>
        </p:blipFill>
        <p:spPr bwMode="auto">
          <a:xfrm>
            <a:off x="228600" y="1905000"/>
            <a:ext cx="4119708" cy="3124200"/>
          </a:xfrm>
          <a:prstGeom prst="rect">
            <a:avLst/>
          </a:prstGeom>
          <a:noFill/>
        </p:spPr>
      </p:pic>
      <p:sp>
        <p:nvSpPr>
          <p:cNvPr id="3" name="Title 2"/>
          <p:cNvSpPr>
            <a:spLocks noGrp="1"/>
          </p:cNvSpPr>
          <p:nvPr>
            <p:ph type="title"/>
          </p:nvPr>
        </p:nvSpPr>
        <p:spPr>
          <a:xfrm>
            <a:off x="5105400" y="274638"/>
            <a:ext cx="3581400" cy="1143000"/>
          </a:xfrm>
        </p:spPr>
        <p:txBody>
          <a:bodyPr>
            <a:normAutofit/>
          </a:bodyPr>
          <a:lstStyle/>
          <a:p>
            <a:r>
              <a:rPr lang="en-US" sz="3600" dirty="0" smtClean="0"/>
              <a:t>La quince</a:t>
            </a:r>
            <a:endParaRPr lang="en-US" sz="3600" dirty="0"/>
          </a:p>
        </p:txBody>
      </p:sp>
      <p:sp>
        <p:nvSpPr>
          <p:cNvPr id="4" name="Content Placeholder 3"/>
          <p:cNvSpPr>
            <a:spLocks noGrp="1"/>
          </p:cNvSpPr>
          <p:nvPr>
            <p:ph idx="1"/>
          </p:nvPr>
        </p:nvSpPr>
        <p:spPr>
          <a:xfrm>
            <a:off x="4419600" y="1600200"/>
            <a:ext cx="4572000" cy="5029200"/>
          </a:xfrm>
        </p:spPr>
        <p:txBody>
          <a:bodyPr>
            <a:normAutofit fontScale="85000" lnSpcReduction="20000"/>
          </a:bodyPr>
          <a:lstStyle/>
          <a:p>
            <a:pPr marL="0" indent="465138">
              <a:buNone/>
            </a:pPr>
            <a:r>
              <a:rPr lang="es-VE" dirty="0" smtClean="0"/>
              <a:t>La quinceañera de mi prima Magdalena era un día fantástico. Todos los parientes esperaban enfrente de la iglesia. Una muchacha corría en la escalera. Los muchachos jugaban con las muchachas. Las amigas charlaban mientras los mayores preparaban la iglesia. Por fin, ella llegó en su carro azul y la misa empezó. La familia sonreía cuando Magdalena recibió la bendición. Era un día increíble.</a:t>
            </a:r>
            <a:endParaRPr lang="en-US" dirty="0" smtClean="0"/>
          </a:p>
          <a:p>
            <a:pPr marL="0" indent="0">
              <a:buNone/>
            </a:pPr>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colfa.utsa.edu/HIST/AMS/CLGCakewalk.jpg"/>
          <p:cNvPicPr>
            <a:picLocks noChangeAspect="1" noChangeArrowheads="1"/>
          </p:cNvPicPr>
          <p:nvPr/>
        </p:nvPicPr>
        <p:blipFill>
          <a:blip r:embed="rId2" cstate="print"/>
          <a:srcRect/>
          <a:stretch>
            <a:fillRect/>
          </a:stretch>
        </p:blipFill>
        <p:spPr bwMode="auto">
          <a:xfrm>
            <a:off x="-198224" y="-136525"/>
            <a:ext cx="9342224" cy="69945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mati.eas.asu.edu/ChicanArte/images/image17/image17_3.jpg"/>
          <p:cNvPicPr>
            <a:picLocks noChangeAspect="1" noChangeArrowheads="1"/>
          </p:cNvPicPr>
          <p:nvPr/>
        </p:nvPicPr>
        <p:blipFill>
          <a:blip r:embed="rId2" cstate="print"/>
          <a:srcRect/>
          <a:stretch>
            <a:fillRect/>
          </a:stretch>
        </p:blipFill>
        <p:spPr bwMode="auto">
          <a:xfrm>
            <a:off x="0" y="0"/>
            <a:ext cx="9110773" cy="6858000"/>
          </a:xfrm>
          <a:prstGeom prst="rect">
            <a:avLst/>
          </a:prstGeom>
          <a:noFill/>
        </p:spPr>
      </p:pic>
      <p:sp>
        <p:nvSpPr>
          <p:cNvPr id="5" name="Rectangle 4"/>
          <p:cNvSpPr/>
          <p:nvPr/>
        </p:nvSpPr>
        <p:spPr>
          <a:xfrm>
            <a:off x="5741787" y="5934670"/>
            <a:ext cx="3402213" cy="923330"/>
          </a:xfrm>
          <a:prstGeom prst="rect">
            <a:avLst/>
          </a:prstGeom>
          <a:noFill/>
        </p:spPr>
        <p:txBody>
          <a:bodyPr wrap="none" lIns="91440" tIns="45720" rIns="91440" bIns="45720">
            <a:spAutoFit/>
          </a:bodyPr>
          <a:lstStyle/>
          <a:p>
            <a:pPr algn="ctr"/>
            <a:r>
              <a:rPr lang="en-US"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ascarones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3.bp.blogspot.com/_iOpnMUGZH_w/ScKAmduhmEI/AAAAAAAAABc/vDVCcQNDM10/s400/Carmen-weddingday.jpg"/>
          <p:cNvPicPr>
            <a:picLocks noChangeAspect="1" noChangeArrowheads="1"/>
          </p:cNvPicPr>
          <p:nvPr/>
        </p:nvPicPr>
        <p:blipFill>
          <a:blip r:embed="rId2" cstate="print"/>
          <a:srcRect/>
          <a:stretch>
            <a:fillRect/>
          </a:stretch>
        </p:blipFill>
        <p:spPr bwMode="auto">
          <a:xfrm>
            <a:off x="0" y="0"/>
            <a:ext cx="9144000" cy="676656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arts.unomaha.edu/art/Center/CarmenLomasGarza_13Sept10(c).jpg"/>
          <p:cNvPicPr>
            <a:picLocks noChangeAspect="1" noChangeArrowheads="1"/>
          </p:cNvPicPr>
          <p:nvPr/>
        </p:nvPicPr>
        <p:blipFill>
          <a:blip r:embed="rId2" cstate="print"/>
          <a:srcRect/>
          <a:stretch>
            <a:fillRect/>
          </a:stretch>
        </p:blipFill>
        <p:spPr bwMode="auto">
          <a:xfrm>
            <a:off x="0" y="0"/>
            <a:ext cx="6705600" cy="6817360"/>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en.utexas.edu/amlit/gifs/garza_big.jpg"/>
          <p:cNvPicPr>
            <a:picLocks noChangeAspect="1" noChangeArrowheads="1"/>
          </p:cNvPicPr>
          <p:nvPr/>
        </p:nvPicPr>
        <p:blipFill>
          <a:blip r:embed="rId2" cstate="print"/>
          <a:srcRect/>
          <a:stretch>
            <a:fillRect/>
          </a:stretch>
        </p:blipFill>
        <p:spPr bwMode="auto">
          <a:xfrm>
            <a:off x="0" y="0"/>
            <a:ext cx="9176313" cy="6324600"/>
          </a:xfrm>
          <a:prstGeom prst="rect">
            <a:avLst/>
          </a:prstGeom>
          <a:noFill/>
        </p:spPr>
      </p:pic>
      <p:sp>
        <p:nvSpPr>
          <p:cNvPr id="3" name="Rectangle 2"/>
          <p:cNvSpPr/>
          <p:nvPr/>
        </p:nvSpPr>
        <p:spPr>
          <a:xfrm>
            <a:off x="1600200" y="5934670"/>
            <a:ext cx="6266524"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Making Empanadas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latinaish.files.wordpress.com/2010/12/carmenlomasgarza.jpg%3Fw%3D480%26h%3D355"/>
          <p:cNvPicPr>
            <a:picLocks noChangeAspect="1" noChangeArrowheads="1"/>
          </p:cNvPicPr>
          <p:nvPr/>
        </p:nvPicPr>
        <p:blipFill>
          <a:blip r:embed="rId2" cstate="print"/>
          <a:srcRect/>
          <a:stretch>
            <a:fillRect/>
          </a:stretch>
        </p:blipFill>
        <p:spPr bwMode="auto">
          <a:xfrm>
            <a:off x="0" y="0"/>
            <a:ext cx="9272788"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cb.lis.illinois.edu/Projects/Additions%20on%209-20-07/CCB/CCB/mhommel2/Images/LasPosada.jpg"/>
          <p:cNvPicPr>
            <a:picLocks noChangeAspect="1" noChangeArrowheads="1"/>
          </p:cNvPicPr>
          <p:nvPr/>
        </p:nvPicPr>
        <p:blipFill>
          <a:blip r:embed="rId2" cstate="print"/>
          <a:srcRect/>
          <a:stretch>
            <a:fillRect/>
          </a:stretch>
        </p:blipFill>
        <p:spPr bwMode="auto">
          <a:xfrm>
            <a:off x="-1" y="0"/>
            <a:ext cx="9076929" cy="64008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s.indiebound.com/387/391/9780892391387.jpg"/>
          <p:cNvPicPr>
            <a:picLocks noChangeAspect="1" noChangeArrowheads="1"/>
          </p:cNvPicPr>
          <p:nvPr/>
        </p:nvPicPr>
        <p:blipFill>
          <a:blip r:embed="rId2" cstate="print"/>
          <a:srcRect/>
          <a:stretch>
            <a:fillRect/>
          </a:stretch>
        </p:blipFill>
        <p:spPr bwMode="auto">
          <a:xfrm>
            <a:off x="0" y="0"/>
            <a:ext cx="8686800" cy="7275195"/>
          </a:xfrm>
          <a:prstGeom prst="rect">
            <a:avLst/>
          </a:prstGeom>
          <a:noFill/>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chicano.ucla.edu/siteart/A_Ver_brochure_22.jpg"/>
          <p:cNvPicPr>
            <a:picLocks noChangeAspect="1" noChangeArrowheads="1"/>
          </p:cNvPicPr>
          <p:nvPr/>
        </p:nvPicPr>
        <p:blipFill>
          <a:blip r:embed="rId2" cstate="print"/>
          <a:srcRect/>
          <a:stretch>
            <a:fillRect/>
          </a:stretch>
        </p:blipFill>
        <p:spPr bwMode="auto">
          <a:xfrm>
            <a:off x="0" y="0"/>
            <a:ext cx="9043261" cy="6858000"/>
          </a:xfrm>
          <a:prstGeom prst="rect">
            <a:avLst/>
          </a:prstGeom>
          <a:noFill/>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82</Words>
  <Application>Microsoft Office PowerPoint</Application>
  <PresentationFormat>On-screen Show (4:3)</PresentationFormat>
  <Paragraphs>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Carmen Lomas Garza</vt:lpstr>
      <vt:lpstr>Slide 2</vt:lpstr>
      <vt:lpstr>Slide 3</vt:lpstr>
      <vt:lpstr>Slide 4</vt:lpstr>
      <vt:lpstr>Slide 5</vt:lpstr>
      <vt:lpstr>Slide 6</vt:lpstr>
      <vt:lpstr>Slide 7</vt:lpstr>
      <vt:lpstr>Slide 8</vt:lpstr>
      <vt:lpstr>Slide 9</vt:lpstr>
      <vt:lpstr>La quince</vt:lpstr>
      <vt:lpstr>Slide 11</vt:lpstr>
    </vt:vector>
  </TitlesOfParts>
  <Company>VPSD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Carmen Lomas Garza</dc:title>
  <dc:creator>Valley Park School Schools</dc:creator>
  <cp:lastModifiedBy>Valley Park School Schools</cp:lastModifiedBy>
  <cp:revision>22</cp:revision>
  <dcterms:created xsi:type="dcterms:W3CDTF">2011-05-10T12:39:41Z</dcterms:created>
  <dcterms:modified xsi:type="dcterms:W3CDTF">2011-05-20T16:28:38Z</dcterms:modified>
</cp:coreProperties>
</file>