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0B6B-9DD7-43BF-A813-DCF495B1F6C7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95C3-FF98-435F-8133-7A1F85B64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Speaking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1</a:t>
            </a:r>
          </a:p>
          <a:p>
            <a:r>
              <a:rPr lang="en-US" dirty="0" smtClean="0"/>
              <a:t>Places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crossculturalsolutions.org/media-center/photo-galleries/~/media/images/pictures/photo-galleries/costa-rica/Costa-Rica-Church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17397"/>
            <a:ext cx="2570514" cy="227937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161847"/>
              </p:ext>
            </p:extLst>
          </p:nvPr>
        </p:nvGraphicFramePr>
        <p:xfrm>
          <a:off x="152400" y="304800"/>
          <a:ext cx="8686800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3400"/>
                <a:gridCol w="4343400"/>
              </a:tblGrid>
              <a:tr h="3124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Winter</a:t>
                      </a:r>
                    </a:p>
                    <a:p>
                      <a:r>
                        <a:rPr lang="en-US" sz="2000" dirty="0" err="1" smtClean="0"/>
                        <a:t>yo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Spring</a:t>
                      </a:r>
                    </a:p>
                    <a:p>
                      <a:r>
                        <a:rPr lang="en-US" sz="2000" dirty="0" smtClean="0"/>
                        <a:t>mi </a:t>
                      </a:r>
                      <a:r>
                        <a:rPr lang="en-US" sz="2000" dirty="0" err="1" smtClean="0"/>
                        <a:t>familia</a:t>
                      </a:r>
                      <a:endParaRPr lang="en-US" sz="2000" dirty="0"/>
                    </a:p>
                  </a:txBody>
                  <a:tcPr/>
                </a:tc>
              </a:tr>
              <a:tr h="3124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Summer</a:t>
                      </a:r>
                    </a:p>
                    <a:p>
                      <a:r>
                        <a:rPr lang="en-US" sz="2000" dirty="0" err="1" smtClean="0"/>
                        <a:t>mis</a:t>
                      </a:r>
                      <a:r>
                        <a:rPr lang="en-US" sz="2000" dirty="0" smtClean="0"/>
                        <a:t> amigos y </a:t>
                      </a:r>
                      <a:r>
                        <a:rPr lang="en-US" sz="2000" dirty="0" err="1" smtClean="0"/>
                        <a:t>yo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Fall</a:t>
                      </a:r>
                    </a:p>
                    <a:p>
                      <a:r>
                        <a:rPr lang="en-US" sz="2000" dirty="0" err="1" smtClean="0"/>
                        <a:t>yo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" descr="C:\Documents and Settings\VPUSER\Local Settings\Temp\Temporary Internet Files\Content.IE5\J4F0J4KZ\MP9102209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2402422" cy="1600200"/>
          </a:xfrm>
          <a:prstGeom prst="rect">
            <a:avLst/>
          </a:prstGeom>
          <a:noFill/>
        </p:spPr>
      </p:pic>
      <p:pic>
        <p:nvPicPr>
          <p:cNvPr id="8" name="Picture 1" descr="C:\Documents and Settings\VPUSER\Local Settings\Temp\Temporary Internet Files\Content.IE5\55DZ9EYP\MP9004009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54426"/>
            <a:ext cx="1948620" cy="1298573"/>
          </a:xfrm>
          <a:prstGeom prst="rect">
            <a:avLst/>
          </a:prstGeom>
          <a:noFill/>
        </p:spPr>
      </p:pic>
      <p:pic>
        <p:nvPicPr>
          <p:cNvPr id="1026" name="Picture 2" descr="C:\Users\vpuser\AppData\Local\Microsoft\Windows\Temporary Internet Files\Content.IE5\UVC09HA4\MC90033516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86" y="1285936"/>
            <a:ext cx="1811426" cy="14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Documents and Settings\VPUSER\Local Settings\Temp\Temporary Internet Files\Content.IE5\ZP5GRM29\MP90042287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168" y="1258454"/>
            <a:ext cx="2962342" cy="1997267"/>
          </a:xfrm>
          <a:prstGeom prst="rect">
            <a:avLst/>
          </a:prstGeom>
          <a:noFill/>
        </p:spPr>
      </p:pic>
      <p:pic>
        <p:nvPicPr>
          <p:cNvPr id="12" name="Picture 3" descr="C:\Documents and Settings\VPUSER\Local Settings\Temp\Temporary Internet Files\Content.IE5\WX7TWAI8\MP90043946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038600"/>
            <a:ext cx="2895600" cy="218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14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school-clip-art-school-house-clipar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174968"/>
            <a:ext cx="1828800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cmich.edu/ess/studentaffairs/SDS/PublishingImages/good-study-hab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2057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Winter</a:t>
            </a:r>
          </a:p>
          <a:p>
            <a:r>
              <a:rPr lang="en-US" sz="2800" dirty="0" err="1" smtClean="0"/>
              <a:t>yo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95838" y="12759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arth's Mightiest Bold" pitchFamily="2" charset="0"/>
              </a:rPr>
              <a:t>Spring</a:t>
            </a:r>
          </a:p>
          <a:p>
            <a:r>
              <a:rPr lang="en-US" sz="2800" dirty="0" err="1" smtClean="0">
                <a:latin typeface="Earth's Mightiest Bold" pitchFamily="2" charset="0"/>
              </a:rPr>
              <a:t>Mis</a:t>
            </a:r>
            <a:r>
              <a:rPr lang="en-US" sz="2800" dirty="0" smtClean="0">
                <a:latin typeface="Earth's Mightiest Bold" pitchFamily="2" charset="0"/>
              </a:rPr>
              <a:t> amigos</a:t>
            </a:r>
            <a:endParaRPr lang="en-US" sz="2800" dirty="0">
              <a:latin typeface="Earth's Mightiest Bold" pitchFamily="2" charset="0"/>
            </a:endParaRPr>
          </a:p>
        </p:txBody>
      </p:sp>
      <p:pic>
        <p:nvPicPr>
          <p:cNvPr id="9" name="Picture 2" descr="http://www.atpm.com/10.11/ireland/images/country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1022211"/>
            <a:ext cx="2438400" cy="1828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62" y="3276600"/>
            <a:ext cx="9101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" descr="C:\Documents and Settings\VPUSER\Local Settings\Temp\Temporary Internet Files\Content.IE5\J4F0J4KZ\MP91022092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00600"/>
            <a:ext cx="2402422" cy="1600200"/>
          </a:xfrm>
          <a:prstGeom prst="rect">
            <a:avLst/>
          </a:prstGeom>
          <a:noFill/>
        </p:spPr>
      </p:pic>
      <p:pic>
        <p:nvPicPr>
          <p:cNvPr id="1030" name="Picture 6" descr="https://s-media-cache-ak0.pinimg.com/736x/8b/fe/d7/8bfed7310b382146b2ace17e35d7636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22" y="3863855"/>
            <a:ext cx="1251978" cy="12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2279" y="3429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einaud" panose="020E0702050806020304" pitchFamily="34" charset="0"/>
              </a:rPr>
              <a:t>Fall</a:t>
            </a:r>
          </a:p>
          <a:p>
            <a:r>
              <a:rPr lang="en-US" sz="2800" dirty="0" err="1" smtClean="0">
                <a:latin typeface="Peinaud" panose="020E0702050806020304" pitchFamily="34" charset="0"/>
              </a:rPr>
              <a:t>yo</a:t>
            </a:r>
            <a:endParaRPr lang="en-US" sz="2800" dirty="0">
              <a:latin typeface="Peinaud" panose="020E07020508060203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42575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om Casual" pitchFamily="2" charset="0"/>
              </a:rPr>
              <a:t>Summer</a:t>
            </a:r>
          </a:p>
          <a:p>
            <a:r>
              <a:rPr lang="en-US" sz="2800" dirty="0" err="1" smtClean="0">
                <a:latin typeface="Dom Casual" pitchFamily="2" charset="0"/>
              </a:rPr>
              <a:t>Mi</a:t>
            </a:r>
            <a:r>
              <a:rPr lang="en-US" sz="2800" dirty="0" smtClean="0">
                <a:latin typeface="Dom Casual" pitchFamily="2" charset="0"/>
              </a:rPr>
              <a:t> </a:t>
            </a:r>
            <a:r>
              <a:rPr lang="en-US" sz="2800" dirty="0" err="1" smtClean="0">
                <a:latin typeface="Dom Casual" pitchFamily="2" charset="0"/>
              </a:rPr>
              <a:t>familia</a:t>
            </a:r>
            <a:endParaRPr lang="en-US" sz="2800" dirty="0">
              <a:latin typeface="Dom Casual" pitchFamily="2" charset="0"/>
            </a:endParaRPr>
          </a:p>
        </p:txBody>
      </p:sp>
      <p:pic>
        <p:nvPicPr>
          <p:cNvPr id="19" name="Picture 3" descr="C:\Users\vpuser\AppData\Local\Microsoft\Windows\Temporary Internet Files\Content.IE5\NFD9ZM0Q\MC90029110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66" y="4356956"/>
            <a:ext cx="3073934" cy="24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8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53483" y="21959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Dom Casual" pitchFamily="2" charset="0"/>
              </a:rPr>
              <a:t>Spring</a:t>
            </a:r>
          </a:p>
          <a:p>
            <a:r>
              <a:rPr lang="en-US" sz="2400" dirty="0" err="1" smtClean="0">
                <a:latin typeface="Dom Casual" pitchFamily="2" charset="0"/>
              </a:rPr>
              <a:t>Mis</a:t>
            </a:r>
            <a:r>
              <a:rPr lang="en-US" sz="2400" dirty="0" smtClean="0">
                <a:latin typeface="Dom Casual" pitchFamily="2" charset="0"/>
              </a:rPr>
              <a:t> amigos</a:t>
            </a:r>
            <a:endParaRPr lang="en-US" sz="2400" dirty="0">
              <a:latin typeface="Dom Casual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62" y="3276600"/>
            <a:ext cx="9101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2279" y="3429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Fall</a:t>
            </a:r>
          </a:p>
          <a:p>
            <a:r>
              <a:rPr lang="en-US" sz="2000" dirty="0" err="1" smtClean="0"/>
              <a:t>yo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" y="362434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arth's Mightiest Bold" pitchFamily="2" charset="0"/>
              </a:rPr>
              <a:t>Summer</a:t>
            </a:r>
          </a:p>
          <a:p>
            <a:r>
              <a:rPr lang="en-US" sz="2400" dirty="0" err="1" smtClean="0">
                <a:latin typeface="Earth's Mightiest Bold" pitchFamily="2" charset="0"/>
              </a:rPr>
              <a:t>Mi</a:t>
            </a:r>
            <a:r>
              <a:rPr lang="en-US" sz="2400" dirty="0" smtClean="0">
                <a:latin typeface="Earth's Mightiest Bold" pitchFamily="2" charset="0"/>
              </a:rPr>
              <a:t> </a:t>
            </a:r>
            <a:r>
              <a:rPr lang="en-US" sz="2400" dirty="0" err="1" smtClean="0">
                <a:latin typeface="Earth's Mightiest Bold" pitchFamily="2" charset="0"/>
              </a:rPr>
              <a:t>familia</a:t>
            </a:r>
            <a:endParaRPr lang="en-US" sz="2400" dirty="0">
              <a:latin typeface="Earth's Mightiest Bold" pitchFamily="2" charset="0"/>
            </a:endParaRPr>
          </a:p>
        </p:txBody>
      </p:sp>
      <p:pic>
        <p:nvPicPr>
          <p:cNvPr id="14" name="Picture 3" descr="C:\Documents and Settings\VPUSER\Local Settings\Temp\Temporary Internet Files\Content.IE5\WX7TWAI8\MP9004394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14" y="990600"/>
            <a:ext cx="2895600" cy="21896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2709" y="106502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inaud" panose="020E0702050806020304" pitchFamily="34" charset="0"/>
              </a:rPr>
              <a:t>Winter</a:t>
            </a:r>
          </a:p>
          <a:p>
            <a:r>
              <a:rPr lang="en-US" sz="2400" dirty="0" err="1" smtClean="0">
                <a:latin typeface="Peinaud" panose="020E0702050806020304" pitchFamily="34" charset="0"/>
              </a:rPr>
              <a:t>yo</a:t>
            </a:r>
            <a:endParaRPr lang="en-US" sz="2400" dirty="0">
              <a:latin typeface="Peinaud" panose="020E0702050806020304" pitchFamily="34" charset="0"/>
            </a:endParaRPr>
          </a:p>
        </p:txBody>
      </p:sp>
      <p:pic>
        <p:nvPicPr>
          <p:cNvPr id="20" name="Picture 4" descr="http://www.downespool.com/gallery/vanishing_edge/fullsize/V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75225"/>
            <a:ext cx="2381250" cy="1905000"/>
          </a:xfrm>
          <a:prstGeom prst="rect">
            <a:avLst/>
          </a:prstGeom>
          <a:noFill/>
        </p:spPr>
      </p:pic>
      <p:pic>
        <p:nvPicPr>
          <p:cNvPr id="21" name="Picture 2" descr="http://www.atpm.com/10.11/ireland/images/country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70757"/>
            <a:ext cx="2090057" cy="1567543"/>
          </a:xfrm>
          <a:prstGeom prst="rect">
            <a:avLst/>
          </a:prstGeom>
          <a:noFill/>
        </p:spPr>
      </p:pic>
      <p:pic>
        <p:nvPicPr>
          <p:cNvPr id="22" name="Picture 1" descr="C:\Documents and Settings\VPUSER\Local Settings\Temp\Temporary Internet Files\Content.IE5\J4F0J4KZ\MP91022092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00600"/>
            <a:ext cx="2402422" cy="1600200"/>
          </a:xfrm>
          <a:prstGeom prst="rect">
            <a:avLst/>
          </a:prstGeom>
          <a:noFill/>
        </p:spPr>
      </p:pic>
      <p:pic>
        <p:nvPicPr>
          <p:cNvPr id="23" name="Picture 1" descr="C:\Documents and Settings\VPUSER\Local Settings\Temp\Temporary Internet Files\Content.IE5\55DZ9EYP\MP90040094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654426"/>
            <a:ext cx="1948620" cy="1298573"/>
          </a:xfrm>
          <a:prstGeom prst="rect">
            <a:avLst/>
          </a:prstGeom>
          <a:noFill/>
        </p:spPr>
      </p:pic>
      <p:pic>
        <p:nvPicPr>
          <p:cNvPr id="24" name="Picture 2" descr="http://thomasmayerarchive.de/images/465/068BB20031201D1194/jpg/068BB20031201D1194,Travel,Spain,Business,Xanadu-Madrid,Xanadu,-Shopping-Mall,-Madr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9817" y="4332228"/>
            <a:ext cx="3414829" cy="2220973"/>
          </a:xfrm>
          <a:prstGeom prst="rect">
            <a:avLst/>
          </a:prstGeom>
          <a:noFill/>
        </p:spPr>
      </p:pic>
      <p:pic>
        <p:nvPicPr>
          <p:cNvPr id="2050" name="Picture 2" descr="http://images.clipartpanda.com/shopping-clipart-going-shopping-clipar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73" y="3368215"/>
            <a:ext cx="1267827" cy="15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2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om Casual" pitchFamily="2" charset="0"/>
              </a:rPr>
              <a:t>Winter</a:t>
            </a:r>
          </a:p>
          <a:p>
            <a:r>
              <a:rPr lang="en-US" sz="2800" dirty="0" err="1" smtClean="0">
                <a:latin typeface="Dom Casual" pitchFamily="2" charset="0"/>
              </a:rPr>
              <a:t>yo</a:t>
            </a:r>
            <a:endParaRPr lang="en-US" sz="2800" dirty="0">
              <a:latin typeface="Dom Casua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9183" y="19050"/>
            <a:ext cx="2166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Spring</a:t>
            </a:r>
          </a:p>
          <a:p>
            <a:r>
              <a:rPr lang="en-US" sz="2800" dirty="0" err="1" smtClean="0"/>
              <a:t>Mis</a:t>
            </a:r>
            <a:r>
              <a:rPr lang="en-US" sz="2800" dirty="0" smtClean="0"/>
              <a:t> amigos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62" y="3276600"/>
            <a:ext cx="9101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2279" y="3429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einaud" panose="020E0702050806020304" pitchFamily="34" charset="0"/>
              </a:rPr>
              <a:t>Fall</a:t>
            </a:r>
          </a:p>
          <a:p>
            <a:r>
              <a:rPr lang="en-US" sz="2400" dirty="0" err="1" smtClean="0">
                <a:latin typeface="Peinaud" panose="020E0702050806020304" pitchFamily="34" charset="0"/>
              </a:rPr>
              <a:t>Mis</a:t>
            </a:r>
            <a:r>
              <a:rPr lang="en-US" sz="2400" dirty="0" smtClean="0">
                <a:latin typeface="Peinaud" panose="020E0702050806020304" pitchFamily="34" charset="0"/>
              </a:rPr>
              <a:t> amigos y </a:t>
            </a:r>
            <a:r>
              <a:rPr lang="en-US" sz="2400" dirty="0" err="1" smtClean="0">
                <a:latin typeface="Peinaud" panose="020E0702050806020304" pitchFamily="34" charset="0"/>
              </a:rPr>
              <a:t>yo</a:t>
            </a:r>
            <a:endParaRPr lang="en-US" sz="2400" dirty="0">
              <a:latin typeface="Peinaud" panose="020E07020508060203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" y="362434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arth's Mightiest Bold" pitchFamily="2" charset="0"/>
              </a:rPr>
              <a:t>Summer</a:t>
            </a:r>
          </a:p>
          <a:p>
            <a:r>
              <a:rPr lang="en-US" sz="2800" dirty="0" err="1" smtClean="0">
                <a:latin typeface="Earth's Mightiest Bold" pitchFamily="2" charset="0"/>
              </a:rPr>
              <a:t>Mi</a:t>
            </a:r>
            <a:r>
              <a:rPr lang="en-US" sz="2800" dirty="0" smtClean="0">
                <a:latin typeface="Earth's Mightiest Bold" pitchFamily="2" charset="0"/>
              </a:rPr>
              <a:t> </a:t>
            </a:r>
            <a:r>
              <a:rPr lang="en-US" sz="2800" dirty="0" err="1" smtClean="0">
                <a:latin typeface="Earth's Mightiest Bold" pitchFamily="2" charset="0"/>
              </a:rPr>
              <a:t>familia</a:t>
            </a:r>
            <a:endParaRPr lang="en-US" sz="2800" dirty="0">
              <a:latin typeface="Earth's Mightiest Bold" pitchFamily="2" charset="0"/>
            </a:endParaRPr>
          </a:p>
        </p:txBody>
      </p:sp>
      <p:pic>
        <p:nvPicPr>
          <p:cNvPr id="14" name="Picture 2" descr="C:\Users\vpuser\AppData\Local\Microsoft\Windows\Temporary Internet Files\Content.IE5\8DV6P0T2\MC9003843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1736"/>
            <a:ext cx="3050721" cy="193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lipartsign.com/upload/2015/12/02/playing-basketball-clipart-clip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5" y="408713"/>
            <a:ext cx="1430867" cy="15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Documents and Settings\VPUSER\Local Settings\Temp\Temporary Internet Files\Content.IE5\79C2XMBO\MP9004428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872" y="3581480"/>
            <a:ext cx="2146370" cy="3215765"/>
          </a:xfrm>
          <a:prstGeom prst="rect">
            <a:avLst/>
          </a:prstGeom>
          <a:noFill/>
        </p:spPr>
      </p:pic>
      <p:pic>
        <p:nvPicPr>
          <p:cNvPr id="3076" name="Picture 4" descr="http://clipartsign.com/upload/2015/12/30/bible-clip-art-church-clipart-bible-study-outlines-religio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0" y="4741570"/>
            <a:ext cx="1837146" cy="181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:\Documents and Settings\VPUSER\Local Settings\Temp\Temporary Internet Files\Content.IE5\55DZ9EYP\MP90040094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8759" y="3498681"/>
            <a:ext cx="2372741" cy="1581210"/>
          </a:xfrm>
          <a:prstGeom prst="rect">
            <a:avLst/>
          </a:prstGeom>
          <a:noFill/>
        </p:spPr>
      </p:pic>
      <p:pic>
        <p:nvPicPr>
          <p:cNvPr id="16" name="Picture 1" descr="C:\Documents and Settings\VPUSER\Local Settings\Temp\Temporary Internet Files\Content.IE5\8DXXY94H\MP90043073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0134" y="1600200"/>
            <a:ext cx="2452942" cy="163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42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406" y="94857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Winter</a:t>
            </a:r>
          </a:p>
          <a:p>
            <a:r>
              <a:rPr lang="en-US" sz="2800" dirty="0" err="1" smtClean="0"/>
              <a:t>yo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09184" y="19050"/>
            <a:ext cx="2052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om Casual" pitchFamily="2" charset="0"/>
              </a:rPr>
              <a:t>Spring</a:t>
            </a:r>
          </a:p>
          <a:p>
            <a:r>
              <a:rPr lang="en-US" sz="2800" dirty="0" err="1" smtClean="0">
                <a:latin typeface="Dom Casual" pitchFamily="2" charset="0"/>
              </a:rPr>
              <a:t>Mis</a:t>
            </a:r>
            <a:r>
              <a:rPr lang="en-US" sz="2800" dirty="0" smtClean="0">
                <a:latin typeface="Dom Casual" pitchFamily="2" charset="0"/>
              </a:rPr>
              <a:t> amigos</a:t>
            </a:r>
            <a:endParaRPr lang="en-US" sz="2800" dirty="0">
              <a:latin typeface="Dom Casual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0"/>
            <a:ext cx="0" cy="6858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862" y="3276600"/>
            <a:ext cx="91011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2278" y="3498681"/>
            <a:ext cx="259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Fall</a:t>
            </a:r>
          </a:p>
          <a:p>
            <a:r>
              <a:rPr lang="en-US" sz="2800" dirty="0" err="1" smtClean="0"/>
              <a:t>Mis</a:t>
            </a:r>
            <a:r>
              <a:rPr lang="en-US" sz="2800" dirty="0" smtClean="0"/>
              <a:t> amigos y </a:t>
            </a:r>
            <a:r>
              <a:rPr lang="en-US" sz="2800" dirty="0" err="1" smtClean="0"/>
              <a:t>yo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" y="362434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arth's Mightiest Bold" pitchFamily="2" charset="0"/>
              </a:rPr>
              <a:t>Summer</a:t>
            </a:r>
          </a:p>
          <a:p>
            <a:r>
              <a:rPr lang="en-US" sz="2800" dirty="0" err="1" smtClean="0">
                <a:latin typeface="Earth's Mightiest Bold" pitchFamily="2" charset="0"/>
              </a:rPr>
              <a:t>Mi</a:t>
            </a:r>
            <a:r>
              <a:rPr lang="en-US" sz="2800" dirty="0" smtClean="0">
                <a:latin typeface="Earth's Mightiest Bold" pitchFamily="2" charset="0"/>
              </a:rPr>
              <a:t> </a:t>
            </a:r>
            <a:r>
              <a:rPr lang="en-US" sz="2800" dirty="0" err="1" smtClean="0">
                <a:latin typeface="Earth's Mightiest Bold" pitchFamily="2" charset="0"/>
              </a:rPr>
              <a:t>familia</a:t>
            </a:r>
            <a:endParaRPr lang="en-US" sz="2800" dirty="0">
              <a:latin typeface="Earth's Mightiest Bold" pitchFamily="2" charset="0"/>
            </a:endParaRPr>
          </a:p>
        </p:txBody>
      </p:sp>
      <p:pic>
        <p:nvPicPr>
          <p:cNvPr id="20" name="Picture 1" descr="C:\Documents and Settings\VPUSER\Local Settings\Temp\Temporary Internet Files\Content.IE5\55DZ9EYP\MP9004009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759" y="3498681"/>
            <a:ext cx="2372741" cy="1581210"/>
          </a:xfrm>
          <a:prstGeom prst="rect">
            <a:avLst/>
          </a:prstGeom>
          <a:noFill/>
        </p:spPr>
      </p:pic>
      <p:pic>
        <p:nvPicPr>
          <p:cNvPr id="15" name="Picture 1" descr="C:\Documents and Settings\VPUSER\Local Settings\Temp\Temporary Internet Files\Content.IE5\ZP5GRM29\MP9004228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18" y="976613"/>
            <a:ext cx="3280648" cy="2211875"/>
          </a:xfrm>
          <a:prstGeom prst="rect">
            <a:avLst/>
          </a:prstGeom>
          <a:noFill/>
        </p:spPr>
      </p:pic>
      <p:pic>
        <p:nvPicPr>
          <p:cNvPr id="5122" name="Picture 2" descr="http://clipartion.com/wp-content/uploads/2015/11/kids-watching-movie-in-theater-clip-art-kids-watching-movie-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13" y="304800"/>
            <a:ext cx="2112126" cy="12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cdn.xl.thumbs.canstockphoto.com/canstock37125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7"/>
          <a:stretch/>
        </p:blipFill>
        <p:spPr bwMode="auto">
          <a:xfrm>
            <a:off x="4660866" y="900853"/>
            <a:ext cx="1981200" cy="22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ng.clipart.me/previews/966/the-beautiful-countryside-scenery-vector-66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944414"/>
            <a:ext cx="2471738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clipartpanda.com/suburb-clipart-cute_yellow_house_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4085715"/>
            <a:ext cx="2518489" cy="25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2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65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Dom Casual</vt:lpstr>
      <vt:lpstr>Earth's Mightiest Bold</vt:lpstr>
      <vt:lpstr>Peinaud</vt:lpstr>
      <vt:lpstr>Office Theme</vt:lpstr>
      <vt:lpstr>Speaking Test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Test</dc:title>
  <dc:creator>VPSD</dc:creator>
  <cp:lastModifiedBy>vpuser</cp:lastModifiedBy>
  <cp:revision>10</cp:revision>
  <dcterms:created xsi:type="dcterms:W3CDTF">2011-12-05T18:32:48Z</dcterms:created>
  <dcterms:modified xsi:type="dcterms:W3CDTF">2016-04-27T13:56:13Z</dcterms:modified>
</cp:coreProperties>
</file>